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6.jpeg" ContentType="image/jpeg"/>
  <Override PartName="/ppt/media/image15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11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0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77450" cy="75628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301320"/>
            <a:ext cx="906840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e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68400" cy="12621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7200" y="822960"/>
            <a:ext cx="9235080" cy="74052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Coalition to Protect our Public Schools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441000" y="5117040"/>
            <a:ext cx="9068400" cy="168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331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School Funding Presentation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David Spring, M.Ed.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more information, see our special report available 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441000" y="1554480"/>
            <a:ext cx="9279360" cy="3382920"/>
          </a:xfrm>
          <a:prstGeom prst="rect">
            <a:avLst/>
          </a:prstGeom>
          <a:ln>
            <a:noFill/>
          </a:ln>
        </p:spPr>
      </p:pic>
      <p:sp>
        <p:nvSpPr>
          <p:cNvPr id="41" name="CustomShape 3"/>
          <p:cNvSpPr/>
          <p:nvPr/>
        </p:nvSpPr>
        <p:spPr>
          <a:xfrm>
            <a:off x="2560320" y="6605640"/>
            <a:ext cx="4744800" cy="34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https://coalitiontoprotectourpublicschools.org/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623880" y="1463040"/>
            <a:ext cx="9068400" cy="146268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2017, the legislature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abandoned House Bill 2261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broke their $7 billion per year promise.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731520" y="3193200"/>
            <a:ext cx="8786160" cy="329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623880" y="1550880"/>
            <a:ext cx="9068400" cy="147024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legislature falsely claimed that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Levy Swipe would provide $8 billion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additional school funding.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Instead, after 2018, school funding will drop!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548640" y="3108960"/>
            <a:ext cx="9143640" cy="3486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623880" y="1188720"/>
            <a:ext cx="9068400" cy="183240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School funding will drop due to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Two Poison Pills inserted into the Levy Swipe bill.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poison pills are described in detail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our free report.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668880" y="3097080"/>
            <a:ext cx="8931960" cy="3314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623880" y="1188720"/>
            <a:ext cx="8702640" cy="118836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 how do we solve the School Funding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problem in Washington state?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617400" y="2660400"/>
            <a:ext cx="8800560" cy="418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623880" y="1047960"/>
            <a:ext cx="8702640" cy="147024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we repealed all 700 illegal tax breaks,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would could double school funding,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build hundreds of schools and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cut class sizes in half.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548640" y="2640600"/>
            <a:ext cx="8823240" cy="328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623880" y="1047960"/>
            <a:ext cx="8702640" cy="147024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If every parent and every teacher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better understood this problem and solution,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legislature would be forced to repeal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illegal tax breaks. 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731520" y="2743200"/>
            <a:ext cx="8823240" cy="332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400680" y="941400"/>
            <a:ext cx="9291600" cy="372168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365760" y="4730760"/>
            <a:ext cx="9326520" cy="78912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Share this presentation with your local PTA…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Our kids are counting on us to restore school funding!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365760" y="5760720"/>
            <a:ext cx="9342720" cy="99360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more information, visit our website: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1463040" y="6217920"/>
            <a:ext cx="7131960" cy="49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https://coalitiontoprotectourpublicschools.org/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731520" y="1084680"/>
            <a:ext cx="8595000" cy="211536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1889, the 75 drafters of the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Washington State Constitution approved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provision making the AMPLE funding of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our Public Schools the Paramount Duty of the State.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vote was 73 to 2 in favor.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31520" y="3566160"/>
            <a:ext cx="8501040" cy="320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731520" y="1084680"/>
            <a:ext cx="8595000" cy="184104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protect against the possibility of a corrupt legislature, they also provided for a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Supreme Court elected directly by the people... 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3200400" y="3200400"/>
            <a:ext cx="6202800" cy="3474360"/>
          </a:xfrm>
          <a:prstGeom prst="rect">
            <a:avLst/>
          </a:prstGeom>
          <a:ln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548640" y="3200400"/>
            <a:ext cx="2651400" cy="3474360"/>
          </a:xfrm>
          <a:prstGeom prst="rect">
            <a:avLst/>
          </a:prstGeom>
          <a:solidFill>
            <a:srgbClr val="ffff66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insure that our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Schools were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amply funded,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They also added a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Provision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Prohibiting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tax breaks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 any person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 corporation.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441360" y="905400"/>
            <a:ext cx="9068400" cy="2203560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Sadly, for the past 20 years,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our state legislature has ignored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both their Paramount Duty to fund our schools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the Constitutional prohibition against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special tax breaks for the rich.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457200" y="3291840"/>
            <a:ext cx="9038160" cy="323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433440" y="731520"/>
            <a:ext cx="9068400" cy="23774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a result, today, half of our schools –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than 1,000 schools –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not meet either the earthquake codes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 health codes – resulting in a $40 billion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school construction &amp; repair backlog.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432720" y="3495960"/>
            <a:ext cx="9168120" cy="3270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457200" y="1371600"/>
            <a:ext cx="9068400" cy="18284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Meanwhile, the legislature has passed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more than 700 (illegal) tax breaks for the rich.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now give away more than $30 billion per year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tax breaks for the rich.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457200" y="3383640"/>
            <a:ext cx="9137160" cy="3291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640080" y="4114800"/>
            <a:ext cx="9068400" cy="18284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2007, a group of school funding advocates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called the</a:t>
            </a: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NEWS Coalition </a:t>
            </a: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sued the State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failing to meet their Paramount Duty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Amply fund our schools.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640080" y="822960"/>
            <a:ext cx="8771400" cy="3184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623880" y="1097280"/>
            <a:ext cx="9068400" cy="182844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2009, a King County judge agreed.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 ordered the State to first determine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actual cost of fully funding schools -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then to provide ample funds to cover this cost.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548640" y="3053520"/>
            <a:ext cx="9137160" cy="334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623880" y="1097280"/>
            <a:ext cx="9068400" cy="182844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June 2012, a report was issued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calculating that the additional cost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keep the promises made in House Bill 2261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was </a:t>
            </a:r>
            <a:r>
              <a:rPr b="1"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$6.6 billion per year (about $7 billion today).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640080" y="3116160"/>
            <a:ext cx="8877600" cy="3101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Application>LibreOffice/5.3.0.3$Linux_X86_64 LibreOffice_project/30m0$Build-3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2017-10-12T11:50:14Z</dcterms:created>
  <dc:creator>David Spring</dc:creator>
  <dc:description/>
  <dc:language>en-US</dc:language>
  <cp:lastModifiedBy>David Spring</cp:lastModifiedBy>
  <dcterms:modified xsi:type="dcterms:W3CDTF">2017-10-12T17:47:13Z</dcterms:modified>
  <cp:revision>7</cp:revision>
  <dc:subject/>
  <dc:title/>
</cp:coreProperties>
</file>